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ACCBF9">
                  <a:alpha val="7882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ACCBF9">
                  <a:alpha val="7882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1473795" y="5052544"/>
            <a:ext cx="5637009" cy="8821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1pPr>
            <a:lvl2pPr indent="0" marL="457200" marR="0" rtl="0" algn="ctr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2pPr>
            <a:lvl3pPr indent="0" marL="914400" marR="0" rtl="0" algn="ctr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3pPr>
            <a:lvl4pPr indent="0" marL="1371600" marR="0" rtl="0" algn="ctr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4pPr>
            <a:lvl5pPr indent="0" marL="1828800" marR="0" rtl="0" algn="ctr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5pPr>
            <a:lvl6pPr indent="0" marL="2286000" marR="0" rtl="0" algn="ctr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6pPr>
            <a:lvl7pPr indent="0" marL="2743200" marR="0" rtl="0" algn="ctr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7pPr>
            <a:lvl8pPr indent="0" marL="3200400" marR="0" rtl="0" algn="ctr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8pPr>
            <a:lvl9pPr indent="0" marL="3657600" marR="0" rtl="0" algn="ctr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368" marL="640080" marR="0" rtl="0" algn="l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368040" y="-731521"/>
            <a:ext cx="3474719" cy="64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 rot="5400000">
            <a:off x="-436711" y="1966986"/>
            <a:ext cx="523833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 rot="5400000">
            <a:off x="3291392" y="764239"/>
            <a:ext cx="4894728" cy="4829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1143000" y="731520"/>
            <a:ext cx="6400799" cy="3474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033194" y="2172648"/>
            <a:ext cx="5966665" cy="242334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022438" y="4607510"/>
            <a:ext cx="5970493" cy="8354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1142999" y="731518"/>
            <a:ext cx="3346704" cy="3474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645151" y="731520"/>
            <a:ext cx="3346704" cy="3474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indent="0" marL="457200" rtl="0">
              <a:spcBef>
                <a:spcPts val="0"/>
              </a:spcBef>
              <a:buFont typeface="Trebuchet MS"/>
              <a:buNone/>
              <a:defRPr/>
            </a:lvl2pPr>
            <a:lvl3pPr indent="0" marL="914400" rtl="0">
              <a:spcBef>
                <a:spcPts val="0"/>
              </a:spcBef>
              <a:buFont typeface="Trebuchet MS"/>
              <a:buNone/>
              <a:defRPr/>
            </a:lvl3pPr>
            <a:lvl4pPr indent="0" marL="1371600" rtl="0">
              <a:spcBef>
                <a:spcPts val="0"/>
              </a:spcBef>
              <a:buFont typeface="Trebuchet MS"/>
              <a:buNone/>
              <a:defRPr/>
            </a:lvl4pPr>
            <a:lvl5pPr indent="0" marL="1828800" rtl="0">
              <a:spcBef>
                <a:spcPts val="0"/>
              </a:spcBef>
              <a:buFont typeface="Trebuchet MS"/>
              <a:buNone/>
              <a:defRPr/>
            </a:lvl5pPr>
            <a:lvl6pPr indent="0" marL="2286000" rtl="0">
              <a:spcBef>
                <a:spcPts val="0"/>
              </a:spcBef>
              <a:buFont typeface="Trebuchet MS"/>
              <a:buNone/>
              <a:defRPr/>
            </a:lvl6pPr>
            <a:lvl7pPr indent="0" marL="2743200" rtl="0">
              <a:spcBef>
                <a:spcPts val="0"/>
              </a:spcBef>
              <a:buFont typeface="Trebuchet MS"/>
              <a:buNone/>
              <a:defRPr/>
            </a:lvl7pPr>
            <a:lvl8pPr indent="0" marL="3200400" rtl="0">
              <a:spcBef>
                <a:spcPts val="0"/>
              </a:spcBef>
              <a:buFont typeface="Trebuchet MS"/>
              <a:buNone/>
              <a:defRPr/>
            </a:lvl8pPr>
            <a:lvl9pPr indent="0" marL="3657600" rtl="0">
              <a:spcBef>
                <a:spcPts val="0"/>
              </a:spcBef>
              <a:buFont typeface="Trebuchet MS"/>
              <a:buNone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1156446" y="1400326"/>
            <a:ext cx="3346704" cy="274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4647301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1pPr>
            <a:lvl2pPr indent="0" marL="457200" rtl="0">
              <a:spcBef>
                <a:spcPts val="0"/>
              </a:spcBef>
              <a:buFont typeface="Trebuchet MS"/>
              <a:buNone/>
              <a:defRPr/>
            </a:lvl2pPr>
            <a:lvl3pPr indent="0" marL="914400" rtl="0">
              <a:spcBef>
                <a:spcPts val="0"/>
              </a:spcBef>
              <a:buFont typeface="Trebuchet MS"/>
              <a:buNone/>
              <a:defRPr/>
            </a:lvl3pPr>
            <a:lvl4pPr indent="0" marL="1371600" rtl="0">
              <a:spcBef>
                <a:spcPts val="0"/>
              </a:spcBef>
              <a:buFont typeface="Trebuchet MS"/>
              <a:buNone/>
              <a:defRPr/>
            </a:lvl4pPr>
            <a:lvl5pPr indent="0" marL="1828800" rtl="0">
              <a:spcBef>
                <a:spcPts val="0"/>
              </a:spcBef>
              <a:buFont typeface="Trebuchet MS"/>
              <a:buNone/>
              <a:defRPr/>
            </a:lvl5pPr>
            <a:lvl6pPr indent="0" marL="2286000" rtl="0">
              <a:spcBef>
                <a:spcPts val="0"/>
              </a:spcBef>
              <a:buFont typeface="Trebuchet MS"/>
              <a:buNone/>
              <a:defRPr/>
            </a:lvl6pPr>
            <a:lvl7pPr indent="0" marL="2743200" rtl="0">
              <a:spcBef>
                <a:spcPts val="0"/>
              </a:spcBef>
              <a:buFont typeface="Trebuchet MS"/>
              <a:buNone/>
              <a:defRPr/>
            </a:lvl7pPr>
            <a:lvl8pPr indent="0" marL="3200400" rtl="0">
              <a:spcBef>
                <a:spcPts val="0"/>
              </a:spcBef>
              <a:buFont typeface="Trebuchet MS"/>
              <a:buNone/>
              <a:defRPr/>
            </a:lvl8pPr>
            <a:lvl9pPr indent="0" marL="3657600" rtl="0">
              <a:spcBef>
                <a:spcPts val="0"/>
              </a:spcBef>
              <a:buFont typeface="Trebuchet MS"/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4645025" y="1399032"/>
            <a:ext cx="3346704" cy="274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228600" marL="228600"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93514" y="731520"/>
            <a:ext cx="4017085" cy="4894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1075765" y="3497801"/>
            <a:ext cx="3388659" cy="21395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rebuchet MS"/>
              <a:buNone/>
              <a:defRPr/>
            </a:lvl1pPr>
            <a:lvl2pPr indent="0" marL="457200" rtl="0">
              <a:spcBef>
                <a:spcPts val="0"/>
              </a:spcBef>
              <a:buFont typeface="Trebuchet MS"/>
              <a:buNone/>
              <a:defRPr/>
            </a:lvl2pPr>
            <a:lvl3pPr indent="0" marL="914400" rtl="0">
              <a:spcBef>
                <a:spcPts val="0"/>
              </a:spcBef>
              <a:buFont typeface="Trebuchet MS"/>
              <a:buNone/>
              <a:defRPr/>
            </a:lvl3pPr>
            <a:lvl4pPr indent="0" marL="1371600" rtl="0">
              <a:spcBef>
                <a:spcPts val="0"/>
              </a:spcBef>
              <a:buFont typeface="Trebuchet MS"/>
              <a:buNone/>
              <a:defRPr/>
            </a:lvl4pPr>
            <a:lvl5pPr indent="0" marL="1828800" rtl="0">
              <a:spcBef>
                <a:spcPts val="0"/>
              </a:spcBef>
              <a:buFont typeface="Trebuchet MS"/>
              <a:buNone/>
              <a:defRPr/>
            </a:lvl5pPr>
            <a:lvl6pPr indent="0" marL="2286000" rtl="0">
              <a:spcBef>
                <a:spcPts val="0"/>
              </a:spcBef>
              <a:buFont typeface="Trebuchet MS"/>
              <a:buNone/>
              <a:defRPr/>
            </a:lvl6pPr>
            <a:lvl7pPr indent="0" marL="2743200" rtl="0">
              <a:spcBef>
                <a:spcPts val="0"/>
              </a:spcBef>
              <a:buFont typeface="Trebuchet MS"/>
              <a:buNone/>
              <a:defRPr/>
            </a:lvl7pPr>
            <a:lvl8pPr indent="0" marL="3200400" rtl="0">
              <a:spcBef>
                <a:spcPts val="0"/>
              </a:spcBef>
              <a:buFont typeface="Trebuchet MS"/>
              <a:buNone/>
              <a:defRPr/>
            </a:lvl8pPr>
            <a:lvl9pPr indent="0" marL="3657600" rtl="0">
              <a:spcBef>
                <a:spcPts val="0"/>
              </a:spcBef>
              <a:buFont typeface="Trebuchet MS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3866919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0"/>
            <a:ext cx="9144000" cy="3866919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ACCBF9">
                  <a:alpha val="8000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0" y="2652310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1" name="Shape 81"/>
          <p:cNvSpPr/>
          <p:nvPr>
            <p:ph idx="2" type="pic"/>
          </p:nvPr>
        </p:nvSpPr>
        <p:spPr>
          <a:xfrm>
            <a:off x="4475175" y="1143000"/>
            <a:ext cx="4114800" cy="3127805"/>
          </a:xfrm>
          <a:prstGeom prst="roundRect">
            <a:avLst>
              <a:gd fmla="val 4230" name="adj"/>
            </a:avLst>
          </a:prstGeom>
          <a:solidFill>
            <a:srgbClr val="84B2F6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877887" y="1010486"/>
            <a:ext cx="3694113" cy="21630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81279" marL="182880" rtl="0">
              <a:spcBef>
                <a:spcPts val="0"/>
              </a:spcBef>
              <a:buFont typeface="Trebuchet MS"/>
              <a:buChar char="*"/>
              <a:defRPr/>
            </a:lvl1pPr>
            <a:lvl2pPr indent="0" marL="457200" rtl="0">
              <a:spcBef>
                <a:spcPts val="0"/>
              </a:spcBef>
              <a:buFont typeface="Trebuchet MS"/>
              <a:buNone/>
              <a:defRPr/>
            </a:lvl2pPr>
            <a:lvl3pPr indent="0" marL="914400" rtl="0">
              <a:spcBef>
                <a:spcPts val="0"/>
              </a:spcBef>
              <a:buFont typeface="Trebuchet MS"/>
              <a:buNone/>
              <a:defRPr/>
            </a:lvl3pPr>
            <a:lvl4pPr indent="0" marL="1371600" rtl="0">
              <a:spcBef>
                <a:spcPts val="0"/>
              </a:spcBef>
              <a:buFont typeface="Trebuchet MS"/>
              <a:buNone/>
              <a:defRPr/>
            </a:lvl4pPr>
            <a:lvl5pPr indent="0" marL="1828800" rtl="0">
              <a:spcBef>
                <a:spcPts val="0"/>
              </a:spcBef>
              <a:buFont typeface="Trebuchet MS"/>
              <a:buNone/>
              <a:defRPr/>
            </a:lvl5pPr>
            <a:lvl6pPr indent="0" marL="2286000" rtl="0">
              <a:spcBef>
                <a:spcPts val="0"/>
              </a:spcBef>
              <a:buFont typeface="Trebuchet MS"/>
              <a:buNone/>
              <a:defRPr/>
            </a:lvl6pPr>
            <a:lvl7pPr indent="0" marL="2743200" rtl="0">
              <a:spcBef>
                <a:spcPts val="0"/>
              </a:spcBef>
              <a:buFont typeface="Trebuchet MS"/>
              <a:buNone/>
              <a:defRPr/>
            </a:lvl7pPr>
            <a:lvl8pPr indent="0" marL="3200400" rtl="0">
              <a:spcBef>
                <a:spcPts val="0"/>
              </a:spcBef>
              <a:buFont typeface="Trebuchet MS"/>
              <a:buNone/>
              <a:defRPr/>
            </a:lvl8pPr>
            <a:lvl9pPr indent="0" marL="3657600" rtl="0">
              <a:spcBef>
                <a:spcPts val="0"/>
              </a:spcBef>
              <a:buFont typeface="Trebuchet MS"/>
              <a:buNone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A2C6FF"/>
            </a:gs>
            <a:gs pos="60000">
              <a:srgbClr val="FFFFFF"/>
            </a:gs>
            <a:gs pos="100000">
              <a:srgbClr val="5FA1FF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ACCBF9">
                  <a:alpha val="7882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5105399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ACCBF9">
                  <a:alpha val="7882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3768303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29803"/>
                </a:srgbClr>
              </a:gs>
              <a:gs pos="45000">
                <a:srgbClr val="ACCBF9">
                  <a:alpha val="40000"/>
                </a:srgbClr>
              </a:gs>
              <a:gs pos="55000">
                <a:srgbClr val="FFFFFF">
                  <a:alpha val="25882"/>
                </a:srgbClr>
              </a:gs>
              <a:gs pos="65000">
                <a:srgbClr val="ACCBF9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1600200"/>
            <a:ext cx="9144000" cy="5105399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x="1793289" y="4372167"/>
            <a:ext cx="651251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3847" marL="320040" marR="0" rtl="0" algn="r">
              <a:spcBef>
                <a:spcPts val="0"/>
              </a:spcBef>
              <a:buClr>
                <a:srgbClr val="77697A"/>
              </a:buClr>
              <a:buFont typeface="Trebuchet MS"/>
              <a:buChar char="*"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1143000" y="732260"/>
            <a:ext cx="6400799" cy="3474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" marL="228600" marR="0" rtl="0" algn="l">
              <a:spcBef>
                <a:spcPts val="44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1pPr>
            <a:lvl2pPr indent="-27940" marL="548640" marR="0" rtl="0" algn="l">
              <a:spcBef>
                <a:spcPts val="40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2pPr>
            <a:lvl3pPr indent="-39370" marL="822960" marR="0" rtl="0" algn="l">
              <a:spcBef>
                <a:spcPts val="36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3pPr>
            <a:lvl4pPr indent="-50800" marL="1097280" marR="0" rtl="0" algn="l">
              <a:spcBef>
                <a:spcPts val="32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4pPr>
            <a:lvl5pPr indent="-67818" marL="1389888" marR="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5pPr>
            <a:lvl6pPr indent="-75437" marL="1664207" marR="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6pPr>
            <a:lvl7pPr indent="-72389" marL="1965960" marR="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7pPr>
            <a:lvl8pPr indent="-74929" marL="2286000" marR="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8pPr>
            <a:lvl9pPr indent="-71881" marL="2587752" marR="0" rtl="0" algn="l">
              <a:spcBef>
                <a:spcPts val="280"/>
              </a:spcBef>
              <a:spcAft>
                <a:spcPts val="300"/>
              </a:spcAft>
              <a:buClr>
                <a:srgbClr val="77697A"/>
              </a:buClr>
              <a:buFont typeface="Trebuchet MS"/>
              <a:buChar char="*"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172200" y="6172200"/>
            <a:ext cx="2514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457199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Relationship Id="rId5" Type="http://schemas.openxmlformats.org/officeDocument/2006/relationships/image" Target="../media/image04.jpg"/><Relationship Id="rId6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Relationship Id="rId4" Type="http://schemas.openxmlformats.org/officeDocument/2006/relationships/image" Target="../media/image02.jpg"/><Relationship Id="rId5" Type="http://schemas.openxmlformats.org/officeDocument/2006/relationships/image" Target="../media/image04.jpg"/><Relationship Id="rId6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Relationship Id="rId4" Type="http://schemas.openxmlformats.org/officeDocument/2006/relationships/image" Target="../media/image07.jpg"/><Relationship Id="rId5" Type="http://schemas.openxmlformats.org/officeDocument/2006/relationships/image" Target="../media/image01.jpg"/><Relationship Id="rId6" Type="http://schemas.openxmlformats.org/officeDocument/2006/relationships/image" Target="../media/image12.jpg"/><Relationship Id="rId7" Type="http://schemas.openxmlformats.org/officeDocument/2006/relationships/image" Target="../media/image0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jpg"/><Relationship Id="rId4" Type="http://schemas.openxmlformats.org/officeDocument/2006/relationships/image" Target="../media/image08.jpg"/><Relationship Id="rId5" Type="http://schemas.openxmlformats.org/officeDocument/2006/relationships/image" Target="../media/image09.jpg"/><Relationship Id="rId6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0.jpg"/><Relationship Id="rId6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928662" y="1571612"/>
            <a:ext cx="7377137" cy="1500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ctr">
              <a:spcBef>
                <a:spcPts val="0"/>
              </a:spcBef>
              <a:buClr>
                <a:srgbClr val="77697A"/>
              </a:buClr>
              <a:buSzPct val="25000"/>
              <a:buFont typeface="Trebuchet MS"/>
              <a:buNone/>
            </a:pPr>
            <a:r>
              <a:rPr b="1" baseline="0" i="0" lang="ru-RU" sz="5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Кто  лишний ?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3" y="1484783"/>
            <a:ext cx="8352928" cy="30061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583" y="764704"/>
            <a:ext cx="2808311" cy="210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064" y="764704"/>
            <a:ext cx="3048000" cy="2066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31640" y="3645023"/>
            <a:ext cx="30480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68144" y="3611687"/>
            <a:ext cx="3048000" cy="2090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583" y="764704"/>
            <a:ext cx="2808311" cy="210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064" y="764704"/>
            <a:ext cx="3048000" cy="2066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31640" y="3645023"/>
            <a:ext cx="30480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68144" y="3611687"/>
            <a:ext cx="3048000" cy="2090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423664"/>
            <a:ext cx="3048000" cy="205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4128" y="400610"/>
            <a:ext cx="3048000" cy="2024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4679" y="4077071"/>
            <a:ext cx="3048000" cy="209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03848" y="2224013"/>
            <a:ext cx="3048000" cy="199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744387" y="4181219"/>
            <a:ext cx="3048000" cy="206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410889"/>
            <a:ext cx="3048000" cy="2081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5366" y="3212975"/>
            <a:ext cx="3246594" cy="2453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92080" y="410889"/>
            <a:ext cx="3048000" cy="209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8064" y="3140967"/>
            <a:ext cx="3048000" cy="2448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5532" y="3603003"/>
            <a:ext cx="3048000" cy="2604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032" y="404664"/>
            <a:ext cx="3528391" cy="259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5250" y="3573016"/>
            <a:ext cx="3796709" cy="2664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27583" y="691012"/>
            <a:ext cx="3528391" cy="2593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Воздушный поток">
  <a:themeElements>
    <a:clrScheme name="Базовая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