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"/>
            <a:ext cx="9288000" cy="686045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pic>
      <p:sp>
        <p:nvSpPr>
          <p:cNvPr id="5" name="TextBox 4"/>
          <p:cNvSpPr txBox="1"/>
          <p:nvPr/>
        </p:nvSpPr>
        <p:spPr>
          <a:xfrm>
            <a:off x="1187624" y="1654465"/>
            <a:ext cx="687720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Советы родителям </a:t>
            </a:r>
          </a:p>
          <a:p>
            <a:pPr algn="ct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по развитию координации движений </a:t>
            </a:r>
          </a:p>
          <a:p>
            <a:pPr algn="ct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у дошкольников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4048" y="4057748"/>
            <a:ext cx="31518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Инструктор по физической культуре</a:t>
            </a:r>
          </a:p>
          <a:p>
            <a:pPr algn="ctr"/>
            <a:r>
              <a:rPr lang="ru-RU" sz="11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Бобровских С. В.</a:t>
            </a:r>
            <a:endParaRPr lang="ru-RU" sz="1100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414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5991" y="836712"/>
            <a:ext cx="662473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Уровень координационных способностей во многом зависит от моторной </a:t>
            </a:r>
            <a:r>
              <a:rPr lang="ru-RU" dirty="0" smtClean="0"/>
              <a:t>(</a:t>
            </a:r>
            <a:r>
              <a:rPr lang="ru-RU" dirty="0"/>
              <a:t>двигательной) памяти, то есть свойства центральной нервной системы запоминать движения и воспроизводить их в случае необходимости.</a:t>
            </a:r>
          </a:p>
          <a:p>
            <a:r>
              <a:rPr lang="ru-RU" dirty="0"/>
              <a:t>Эффективность в развитии двигательной координации у детей достигается за счет:</a:t>
            </a:r>
          </a:p>
          <a:p>
            <a:r>
              <a:rPr lang="ru-RU" dirty="0"/>
              <a:t>- применения методики, обеспечивающей изучение простых движений с постепенным их усложнением;</a:t>
            </a:r>
          </a:p>
          <a:p>
            <a:r>
              <a:rPr lang="ru-RU" dirty="0"/>
              <a:t>- объединение ранее изученных движений в комплексы упражнений и выполнение их с изменением скорости, темпа, ритма и амплитуды движений;</a:t>
            </a:r>
          </a:p>
          <a:p>
            <a:r>
              <a:rPr lang="ru-RU" dirty="0"/>
              <a:t>- а также использование специального инвентаря разного размера и веса (мячи, обручи, палки, скакалки).</a:t>
            </a:r>
          </a:p>
          <a:p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556534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8923" y="692696"/>
            <a:ext cx="6624736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Развитие координации у детей: </a:t>
            </a:r>
            <a:r>
              <a:rPr lang="ru-RU" sz="1600" b="1" u="sng" dirty="0"/>
              <a:t>упражнения и советы.</a:t>
            </a:r>
            <a:endParaRPr lang="ru-RU" sz="1600" u="sng" dirty="0"/>
          </a:p>
          <a:p>
            <a:r>
              <a:rPr lang="ru-RU" sz="1600" dirty="0"/>
              <a:t>Упражнения на равновесие способствуют развитию ловкости и координации движений, решительности, формируют правильную осанку у ребенка. Правильная координация движений развивается у детей постепенно, в процессе совершенствования функций вестибулярного, мышечного и зрительного анализаторов, которыми управляет центральная нервная система.</a:t>
            </a:r>
          </a:p>
          <a:p>
            <a:r>
              <a:rPr lang="ru-RU" sz="1600" dirty="0"/>
              <a:t>Совершенствованию координации способствует выполнение специальных физических упражнений в статических и динамических положениях.</a:t>
            </a:r>
          </a:p>
          <a:p>
            <a:r>
              <a:rPr lang="ru-RU" sz="1600" dirty="0"/>
              <a:t>К </a:t>
            </a:r>
            <a:r>
              <a:rPr lang="ru-RU" sz="1600" u="sng" dirty="0"/>
              <a:t>статическим упражнениям </a:t>
            </a:r>
            <a:r>
              <a:rPr lang="ru-RU" sz="1600" dirty="0"/>
              <a:t>относят сохранение равновесия в определенной позе: приседание на носках, стойка на одной ноге и другие.</a:t>
            </a:r>
          </a:p>
          <a:p>
            <a:r>
              <a:rPr lang="ru-RU" sz="1600" dirty="0"/>
              <a:t>К </a:t>
            </a:r>
            <a:r>
              <a:rPr lang="ru-RU" sz="1600" u="sng" dirty="0"/>
              <a:t>динамическим упражнениям </a:t>
            </a:r>
            <a:r>
              <a:rPr lang="ru-RU" sz="1600" dirty="0"/>
              <a:t>– относится: ходьба по доске, скамейке или бревне, изменение направления во время бега, внезапные остановки в подвижных играх. А также упражнения спортивного характера, такие как: катание на коньках, лыжах, велосипеде.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3968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764704"/>
            <a:ext cx="612068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Развитие координации у детей 2 – 3 лет.</a:t>
            </a:r>
            <a:endParaRPr lang="ru-RU" sz="2000" dirty="0"/>
          </a:p>
          <a:p>
            <a:r>
              <a:rPr lang="ru-RU" sz="1600" dirty="0"/>
              <a:t>Самым маленьким дошкольникам 2-3летнего возраста трудно сохранять равновесие из-за ограниченного двигательного опыта. Однако это способность необходима им, чтобы научиться правильно, выполнять более сложные основные движения. Упражнения на координацию занимают значительное место в подвижных играх на свежем воздухе.</a:t>
            </a:r>
          </a:p>
          <a:p>
            <a:r>
              <a:rPr lang="ru-RU" sz="1600" dirty="0"/>
              <a:t>Ребенку предлагают сначала простые, посильные для него упражнения:</a:t>
            </a:r>
          </a:p>
          <a:p>
            <a:r>
              <a:rPr lang="ru-RU" sz="1600" dirty="0"/>
              <a:t>―       ходьба,</a:t>
            </a:r>
          </a:p>
          <a:p>
            <a:r>
              <a:rPr lang="ru-RU" sz="1600" dirty="0"/>
              <a:t>―       перешагивание через предметы,</a:t>
            </a:r>
          </a:p>
          <a:p>
            <a:r>
              <a:rPr lang="ru-RU" sz="1600" dirty="0"/>
              <a:t>―       наклоны,</a:t>
            </a:r>
          </a:p>
          <a:p>
            <a:r>
              <a:rPr lang="ru-RU" sz="1600" dirty="0"/>
              <a:t>―       приседание.</a:t>
            </a:r>
          </a:p>
          <a:p>
            <a:r>
              <a:rPr lang="ru-RU" sz="1600" dirty="0"/>
              <a:t>Затем изучают более сложные упражнения.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0335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980728"/>
            <a:ext cx="6552728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Развитие координации у детей 3 – 4 лет.</a:t>
            </a:r>
            <a:endParaRPr lang="ru-RU" sz="2000" dirty="0"/>
          </a:p>
          <a:p>
            <a:r>
              <a:rPr lang="ru-RU" sz="1600" dirty="0"/>
              <a:t>Дошкольнику 3-4летнего возраста сначала предлагают сходить со скамейки (бревна), попеременно опуская ноги на пол. Прыгать с конца скамьи на коврик разрешается после того, как ребенок научится мягко приземляться, сгибая ноги в коленях. В этом возрасте ребенок уже может учиться самостоятельно, лазить по шведской стенке, веревочной лестнице. Отличный результат дают упражнения на кольцах, ходьба по специальным дорожках с препятствиями.</a:t>
            </a:r>
          </a:p>
          <a:p>
            <a:r>
              <a:rPr lang="ru-RU" sz="1600" dirty="0"/>
              <a:t>Важно постоянно поддерживать заинтересованность ребенка к выполнению данных упражнений. Желательно проводить занятия живо, эмоционально, применяя игровые задания. Например, пройти через мостик (доска, скамья), который перекинут через реку, и не замочить ног. Пройти или пробежать по дорожке (две веревки, положенные на расстоянии 25см друг от друга) и не упасть в болото.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1866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671691"/>
            <a:ext cx="662473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Развитие координации у детей 5 - 6 лет</a:t>
            </a:r>
            <a:r>
              <a:rPr lang="ru-RU" b="1" dirty="0"/>
              <a:t>.</a:t>
            </a:r>
            <a:endParaRPr lang="ru-RU" dirty="0"/>
          </a:p>
          <a:p>
            <a:r>
              <a:rPr lang="ru-RU" sz="1600" dirty="0"/>
              <a:t>Дошкольник 5-6летнего возраста продолжает совершенствовать ранее изученные им упражнения. В этом возрасте ребенку можно предлагать ходьбу по гимнастической скамейке (бревну, бордюру) приставным и переменным шагом с движениями рук (всплеск в ладони перед грудью, над головой) ходьба с мячом в руках. При выполнение этих заданий нужно обращать внимание на правильную осанку ребенка, уверенность выполнения движений, его умении ориентироваться в пространстве. Эти упражнения полезно выполнять с «утяжелителем» (вес 500-700гр.) на голове. Ребенок приучается держать голову ровно, при этом сохранять правильную осанку. При выполнении более сложных упражнений на развитие координации (ходьба по бревну, наклонной доске) необходимо снижать темп.</a:t>
            </a:r>
          </a:p>
          <a:p>
            <a:r>
              <a:rPr lang="ru-RU" sz="1600" dirty="0"/>
              <a:t>Новые упражнения целесообразно и изучать сначала в облегченных условиях. Например, ходьба с подбрасыванием мяча вверх и ловля его сначала выполняется на доске, которая лежит на полу, а затем, на </a:t>
            </a:r>
            <a:r>
              <a:rPr lang="ru-RU" dirty="0"/>
              <a:t>скамейке (бревне).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8622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836712"/>
            <a:ext cx="640871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Развитие координации у детей 6 – 7 лет.</a:t>
            </a:r>
          </a:p>
          <a:p>
            <a:r>
              <a:rPr lang="ru-RU" sz="1600" dirty="0"/>
              <a:t>Дошкольник 6-7летнего возраста получает навыки четкой координации движений во время выполнения разнообразных двигательных действий в статических и динамических положениях.</a:t>
            </a:r>
          </a:p>
          <a:p>
            <a:r>
              <a:rPr lang="ru-RU" sz="1600" dirty="0"/>
              <a:t>Большинство упражнений для детей этого возраста состоит из комбинации статических положений тела и динамичных движений, которые выполняются на скамейке или бревне. Например, во время ходьбы по скамейке (высота 30см) присесть и повернуться кругом; ходьба по бревну(скамейке, бордюру) навстречу друг друга. Затем постепенно разойтись держась за руки.</a:t>
            </a:r>
          </a:p>
          <a:p>
            <a:r>
              <a:rPr lang="ru-RU" sz="1600" dirty="0"/>
              <a:t>Положение рук во время выполнения упражнений на развитие координации может быть разное – в стороны, за спину, за голову, на поясе.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32281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478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dcterms:created xsi:type="dcterms:W3CDTF">2019-11-05T15:19:41Z</dcterms:created>
  <dcterms:modified xsi:type="dcterms:W3CDTF">2019-11-05T16:01:44Z</dcterms:modified>
</cp:coreProperties>
</file>